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2" r:id="rId3"/>
    <p:sldId id="278" r:id="rId4"/>
    <p:sldId id="284" r:id="rId5"/>
    <p:sldId id="285" r:id="rId6"/>
    <p:sldId id="287" r:id="rId7"/>
    <p:sldId id="289" r:id="rId8"/>
    <p:sldId id="288" r:id="rId9"/>
    <p:sldId id="291" r:id="rId10"/>
    <p:sldId id="297" r:id="rId11"/>
    <p:sldId id="292" r:id="rId12"/>
    <p:sldId id="293" r:id="rId13"/>
    <p:sldId id="294" r:id="rId14"/>
    <p:sldId id="295" r:id="rId15"/>
    <p:sldId id="296" r:id="rId16"/>
    <p:sldId id="280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F6C"/>
    <a:srgbClr val="CCEFFC"/>
    <a:srgbClr val="404040"/>
    <a:srgbClr val="FC9598"/>
    <a:srgbClr val="FFD8D9"/>
    <a:srgbClr val="F7F7F7"/>
    <a:srgbClr val="797DE8"/>
    <a:srgbClr val="AD8BE1"/>
    <a:srgbClr val="E29FBE"/>
    <a:srgbClr val="AFD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91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</a:defRPr>
            </a:lvl1pPr>
          </a:lstStyle>
          <a:p>
            <a:fld id="{881E6E86-9C0A-4A2D-8618-9781F5C54702}" type="datetimeFigureOut">
              <a:rPr lang="ja-JP" altLang="en-US" smtClean="0"/>
              <a:pPr/>
              <a:t>2021/11/12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</a:defRPr>
            </a:lvl1pPr>
          </a:lstStyle>
          <a:p>
            <a:fld id="{004E919F-88F7-4BB0-AC89-BD75B24D6DDB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나눔스퀘어라운드 Regular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나눔스퀘어라운드 Regular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2.m4a"/><Relationship Id="rId7" Type="http://schemas.openxmlformats.org/officeDocument/2006/relationships/image" Target="../media/image26.png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1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6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12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audio" Target="../media/media5.m4a"/><Relationship Id="rId7" Type="http://schemas.openxmlformats.org/officeDocument/2006/relationships/image" Target="../media/image12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7.m4a"/><Relationship Id="rId7" Type="http://schemas.openxmlformats.org/officeDocument/2006/relationships/image" Target="../media/image16.sv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5004770" y="4055945"/>
            <a:ext cx="218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spc="-15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Team Websters</a:t>
            </a:r>
            <a:endParaRPr kumimoji="1" lang="ja-JP" altLang="en-US" sz="2400" b="1" spc="-15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2">
            <a:extLst>
              <a:ext uri="{FF2B5EF4-FFF2-40B4-BE49-F238E27FC236}">
                <a16:creationId xmlns:a16="http://schemas.microsoft.com/office/drawing/2014/main" id="{0A4B3F7D-7063-4702-83B1-44126D0C44BA}"/>
              </a:ext>
            </a:extLst>
          </p:cNvPr>
          <p:cNvSpPr txBox="1"/>
          <p:nvPr/>
        </p:nvSpPr>
        <p:spPr>
          <a:xfrm>
            <a:off x="10090991" y="5732346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spc="-15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2016110426 </a:t>
            </a:r>
            <a:r>
              <a:rPr kumimoji="1" lang="ko-KR" altLang="en-US" sz="1600" b="1" spc="-15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오지훈</a:t>
            </a:r>
            <a:endParaRPr kumimoji="1" lang="en-US" altLang="ko-KR" sz="1600" b="1" spc="-15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  <a:p>
            <a:pPr algn="ctr"/>
            <a:r>
              <a:rPr lang="en-US" altLang="ja-JP" sz="1600" b="1" spc="-15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2016110441 </a:t>
            </a:r>
            <a:r>
              <a:rPr lang="ko-KR" altLang="en-US" sz="1600" b="1" spc="-150" dirty="0" err="1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김건오</a:t>
            </a:r>
            <a:endParaRPr lang="en-US" altLang="ko-KR" sz="1600" b="1" spc="-15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  <a:p>
            <a:pPr algn="ctr"/>
            <a:r>
              <a:rPr kumimoji="1" lang="en-US" altLang="ja-JP" sz="1600" b="1" spc="-15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2018112092 </a:t>
            </a:r>
            <a:r>
              <a:rPr kumimoji="1" lang="ko-KR" altLang="en-US" sz="1600" b="1" spc="-150" dirty="0" err="1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누비아</a:t>
            </a:r>
            <a:endParaRPr kumimoji="1" lang="ja-JP" altLang="en-US" sz="1600" b="1" spc="-15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81959-BFA9-4853-B8CB-C620015BDE25}"/>
              </a:ext>
            </a:extLst>
          </p:cNvPr>
          <p:cNvSpPr txBox="1"/>
          <p:nvPr/>
        </p:nvSpPr>
        <p:spPr>
          <a:xfrm>
            <a:off x="1553730" y="2892838"/>
            <a:ext cx="90845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비대면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 환경에서의 효과적인 교육 및</a:t>
            </a:r>
            <a:r>
              <a:rPr lang="en-US" altLang="ko-KR" sz="32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비즈니스를 위한</a:t>
            </a:r>
            <a:endParaRPr lang="en-US" altLang="ko-KR" sz="3200" b="1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개인 맞춤형 융합 콘텐츠 생성 기반 기술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D541DD3-881E-4472-919B-83B4A95D1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36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447">
        <p159:morph option="byObject"/>
      </p:transition>
    </mc:Choice>
    <mc:Fallback>
      <p:transition spd="slow" advTm="134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6AE834E8-C01A-460E-8245-953E0E07960F}"/>
              </a:ext>
            </a:extLst>
          </p:cNvPr>
          <p:cNvSpPr/>
          <p:nvPr/>
        </p:nvSpPr>
        <p:spPr>
          <a:xfrm>
            <a:off x="2842392" y="5142266"/>
            <a:ext cx="1739154" cy="277792"/>
          </a:xfrm>
          <a:prstGeom prst="ellipse">
            <a:avLst/>
          </a:prstGeom>
          <a:solidFill>
            <a:srgbClr val="CCE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설계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76557D-C616-41EC-8F8B-A229AD228F16}"/>
              </a:ext>
            </a:extLst>
          </p:cNvPr>
          <p:cNvSpPr txBox="1"/>
          <p:nvPr/>
        </p:nvSpPr>
        <p:spPr>
          <a:xfrm>
            <a:off x="1297110" y="1488572"/>
            <a:ext cx="42755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"items": [{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en-US" altLang="ko-KR" b="0" dirty="0" err="1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start_time</a:t>
            </a:r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": "0.67",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"</a:t>
            </a:r>
            <a:r>
              <a:rPr lang="en-US" altLang="ko-KR" b="0" dirty="0" err="1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end_time</a:t>
            </a:r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": "1.25",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"alternatives": [{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    "confidence": "1.0",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    "content": "</a:t>
            </a:r>
            <a:r>
              <a:rPr lang="ko-KR" altLang="en-US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b="0" dirty="0">
              <a:solidFill>
                <a:srgbClr val="5F5E58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}],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"type": "pronunciation"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},{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"alternatives": [{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    "confidence": "0.0",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    "content": "."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  }],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  "type": "punctuation"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b="0" dirty="0">
                <a:solidFill>
                  <a:srgbClr val="5F5E58"/>
                </a:solidFill>
                <a:effectLst/>
                <a:latin typeface="Consolas" panose="020B0609020204030204" pitchFamily="49" charset="0"/>
              </a:rPr>
              <a:t>  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DB63D66-B58F-4832-9BF3-49FB312A0A08}"/>
              </a:ext>
            </a:extLst>
          </p:cNvPr>
          <p:cNvSpPr/>
          <p:nvPr/>
        </p:nvSpPr>
        <p:spPr>
          <a:xfrm>
            <a:off x="1757207" y="1832923"/>
            <a:ext cx="1639632" cy="277792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3990055-2948-448D-A070-2A9E79FBF83F}"/>
              </a:ext>
            </a:extLst>
          </p:cNvPr>
          <p:cNvSpPr/>
          <p:nvPr/>
        </p:nvSpPr>
        <p:spPr>
          <a:xfrm>
            <a:off x="1757207" y="2129872"/>
            <a:ext cx="1639632" cy="277792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070BF9F-BAE9-40CE-9D58-D1AAAA7A0CCE}"/>
              </a:ext>
            </a:extLst>
          </p:cNvPr>
          <p:cNvSpPr/>
          <p:nvPr/>
        </p:nvSpPr>
        <p:spPr>
          <a:xfrm>
            <a:off x="2416506" y="2880109"/>
            <a:ext cx="2799828" cy="277792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4208591-D2A1-47BF-89AF-0DE32EFFC6A8}"/>
              </a:ext>
            </a:extLst>
          </p:cNvPr>
          <p:cNvSpPr/>
          <p:nvPr/>
        </p:nvSpPr>
        <p:spPr>
          <a:xfrm>
            <a:off x="3710263" y="4549438"/>
            <a:ext cx="448236" cy="277792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92950A2-469B-478D-A246-5E7C98A852FE}"/>
              </a:ext>
            </a:extLst>
          </p:cNvPr>
          <p:cNvSpPr/>
          <p:nvPr/>
        </p:nvSpPr>
        <p:spPr>
          <a:xfrm>
            <a:off x="5636203" y="3429000"/>
            <a:ext cx="564777" cy="3259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6C2359D-EE0A-4738-B1BE-A3DA1A6EA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19536"/>
              </p:ext>
            </p:extLst>
          </p:nvPr>
        </p:nvGraphicFramePr>
        <p:xfrm>
          <a:off x="7041545" y="2852843"/>
          <a:ext cx="3581632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16">
                  <a:extLst>
                    <a:ext uri="{9D8B030D-6E8A-4147-A177-3AD203B41FA5}">
                      <a16:colId xmlns:a16="http://schemas.microsoft.com/office/drawing/2014/main" val="300117162"/>
                    </a:ext>
                  </a:extLst>
                </a:gridCol>
                <a:gridCol w="1790816">
                  <a:extLst>
                    <a:ext uri="{9D8B030D-6E8A-4147-A177-3AD203B41FA5}">
                      <a16:colId xmlns:a16="http://schemas.microsoft.com/office/drawing/2014/main" val="3772505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Column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7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0.67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33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end_time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1.25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5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안녕하세요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020860"/>
                  </a:ext>
                </a:extLst>
              </a:tr>
            </a:tbl>
          </a:graphicData>
        </a:graphic>
      </p:graphicFrame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D73FACFA-AD55-4DA9-BCD1-8A0AB7F2C4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1666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844">
        <p159:morph option="byObject"/>
      </p:transition>
    </mc:Choice>
    <mc:Fallback>
      <p:transition spd="slow" advTm="178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3" grpId="0" animBg="1"/>
      <p:bldP spid="32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설계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7" name="テキスト ボックス 8">
            <a:extLst>
              <a:ext uri="{FF2B5EF4-FFF2-40B4-BE49-F238E27FC236}">
                <a16:creationId xmlns:a16="http://schemas.microsoft.com/office/drawing/2014/main" id="{C5B4AA31-E937-46B6-B55B-71C602829018}"/>
              </a:ext>
            </a:extLst>
          </p:cNvPr>
          <p:cNvSpPr txBox="1"/>
          <p:nvPr/>
        </p:nvSpPr>
        <p:spPr>
          <a:xfrm>
            <a:off x="1487008" y="1607618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</a:rPr>
              <a:t>북마크 자동 생성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3074" name="Picture 2" descr="Microsoft PowerPoint - 나무위키">
            <a:extLst>
              <a:ext uri="{FF2B5EF4-FFF2-40B4-BE49-F238E27FC236}">
                <a16:creationId xmlns:a16="http://schemas.microsoft.com/office/drawing/2014/main" id="{7A298BD3-29B0-46A0-AE02-570738A4B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26" y="2396331"/>
            <a:ext cx="1968874" cy="196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8">
            <a:extLst>
              <a:ext uri="{FF2B5EF4-FFF2-40B4-BE49-F238E27FC236}">
                <a16:creationId xmlns:a16="http://schemas.microsoft.com/office/drawing/2014/main" id="{9B166DFE-EC5B-46C3-990D-76926989A893}"/>
              </a:ext>
            </a:extLst>
          </p:cNvPr>
          <p:cNvSpPr txBox="1"/>
          <p:nvPr/>
        </p:nvSpPr>
        <p:spPr>
          <a:xfrm>
            <a:off x="2101759" y="445400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</a:rPr>
              <a:t>화면 전환</a:t>
            </a:r>
            <a:endParaRPr kumimoji="1" lang="ja-JP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49FD41-8D9E-4752-9D15-A55C4A6709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00" y="2412943"/>
            <a:ext cx="1657154" cy="2041061"/>
          </a:xfrm>
          <a:prstGeom prst="rect">
            <a:avLst/>
          </a:prstGeom>
          <a:ln w="47625">
            <a:noFill/>
          </a:ln>
          <a:effectLst/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5046558-D6E1-4F21-B7FA-553536FB6669}"/>
              </a:ext>
            </a:extLst>
          </p:cNvPr>
          <p:cNvSpPr/>
          <p:nvPr/>
        </p:nvSpPr>
        <p:spPr>
          <a:xfrm>
            <a:off x="4078940" y="3177109"/>
            <a:ext cx="1210235" cy="5468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1B76B-C537-4F5A-9A1E-6695F547C0D4}"/>
              </a:ext>
            </a:extLst>
          </p:cNvPr>
          <p:cNvSpPr txBox="1"/>
          <p:nvPr/>
        </p:nvSpPr>
        <p:spPr>
          <a:xfrm>
            <a:off x="8117946" y="3156861"/>
            <a:ext cx="2672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스퀘어라운드 Regular" panose="020B0600000101010101" pitchFamily="50" charset="-127"/>
              </a:rPr>
              <a:t>프레임 별로 분석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57C1A21-53CE-4D58-89A8-EAF555095A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349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365">
        <p159:morph option="byObject"/>
      </p:transition>
    </mc:Choice>
    <mc:Fallback>
      <p:transition spd="slow" advTm="19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/>
      <p:bldP spid="6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설계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7" name="テキスト ボックス 8">
            <a:extLst>
              <a:ext uri="{FF2B5EF4-FFF2-40B4-BE49-F238E27FC236}">
                <a16:creationId xmlns:a16="http://schemas.microsoft.com/office/drawing/2014/main" id="{C5B4AA31-E937-46B6-B55B-71C602829018}"/>
              </a:ext>
            </a:extLst>
          </p:cNvPr>
          <p:cNvSpPr txBox="1"/>
          <p:nvPr/>
        </p:nvSpPr>
        <p:spPr>
          <a:xfrm>
            <a:off x="1487008" y="1607618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</a:rPr>
              <a:t>북마크 자동 생성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E9FBFE-997E-44A8-830B-31B9CC2CFD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249" y="2715636"/>
            <a:ext cx="3159324" cy="17771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B29284-B126-4F04-9FCB-4092E2842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39" y="2683355"/>
            <a:ext cx="3159324" cy="18796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EAF243-A2AA-42D3-A9CE-3316B3E06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6648" y="2683355"/>
            <a:ext cx="3066458" cy="1781374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A7A8D59-262C-4C83-BACA-E23EC9ED51AA}"/>
              </a:ext>
            </a:extLst>
          </p:cNvPr>
          <p:cNvSpPr/>
          <p:nvPr/>
        </p:nvSpPr>
        <p:spPr>
          <a:xfrm>
            <a:off x="4043661" y="3574042"/>
            <a:ext cx="564777" cy="3259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9B79CA2-7E37-40F0-BC09-E07E02E917CB}"/>
              </a:ext>
            </a:extLst>
          </p:cNvPr>
          <p:cNvSpPr/>
          <p:nvPr/>
        </p:nvSpPr>
        <p:spPr>
          <a:xfrm>
            <a:off x="7651573" y="3550693"/>
            <a:ext cx="564777" cy="3259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164E99C-AD5F-433C-9C29-E08A45EE86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720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250">
        <p159:morph option="byObject"/>
      </p:transition>
    </mc:Choice>
    <mc:Fallback>
      <p:transition spd="slow" advTm="20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설계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0BDB98-6610-406C-B8E4-0E75936C9E36}"/>
              </a:ext>
            </a:extLst>
          </p:cNvPr>
          <p:cNvSpPr txBox="1"/>
          <p:nvPr/>
        </p:nvSpPr>
        <p:spPr>
          <a:xfrm>
            <a:off x="4368265" y="5705110"/>
            <a:ext cx="368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이전 프레임과 비교해 다른 도형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개수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5069B11-D8CA-41B3-AEE4-3E25F084DD1C}"/>
              </a:ext>
            </a:extLst>
          </p:cNvPr>
          <p:cNvSpPr/>
          <p:nvPr/>
        </p:nvSpPr>
        <p:spPr>
          <a:xfrm>
            <a:off x="4176055" y="2336933"/>
            <a:ext cx="219808" cy="24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1902E0-6ED9-4377-9C76-6A6CD4DC672D}"/>
              </a:ext>
            </a:extLst>
          </p:cNvPr>
          <p:cNvSpPr/>
          <p:nvPr/>
        </p:nvSpPr>
        <p:spPr>
          <a:xfrm>
            <a:off x="5585755" y="1803535"/>
            <a:ext cx="219808" cy="24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8881788-DCB1-439B-86EB-0BFB37CEC623}"/>
              </a:ext>
            </a:extLst>
          </p:cNvPr>
          <p:cNvSpPr/>
          <p:nvPr/>
        </p:nvSpPr>
        <p:spPr>
          <a:xfrm>
            <a:off x="6535324" y="2460025"/>
            <a:ext cx="219808" cy="24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445B3BC-981C-4F60-ADA0-1D5DDC3A2763}"/>
              </a:ext>
            </a:extLst>
          </p:cNvPr>
          <p:cNvSpPr/>
          <p:nvPr/>
        </p:nvSpPr>
        <p:spPr>
          <a:xfrm>
            <a:off x="4304748" y="4045568"/>
            <a:ext cx="219808" cy="246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6279FC5-8234-46B3-8198-72B5E633D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2" t="10564" b="6306"/>
          <a:stretch/>
        </p:blipFill>
        <p:spPr>
          <a:xfrm>
            <a:off x="3286959" y="1415889"/>
            <a:ext cx="5618081" cy="417769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25AC9B7-0F8F-416E-9D3C-A7047FB41466}"/>
              </a:ext>
            </a:extLst>
          </p:cNvPr>
          <p:cNvSpPr/>
          <p:nvPr/>
        </p:nvSpPr>
        <p:spPr>
          <a:xfrm flipH="1" flipV="1">
            <a:off x="5137436" y="1715089"/>
            <a:ext cx="291240" cy="280196"/>
          </a:xfrm>
          <a:prstGeom prst="ellipse">
            <a:avLst/>
          </a:prstGeom>
          <a:noFill/>
          <a:ln>
            <a:solidFill>
              <a:srgbClr val="F86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30A258A-96BD-4467-A01D-0F9496FC21F3}"/>
              </a:ext>
            </a:extLst>
          </p:cNvPr>
          <p:cNvSpPr/>
          <p:nvPr/>
        </p:nvSpPr>
        <p:spPr>
          <a:xfrm flipH="1" flipV="1">
            <a:off x="5887627" y="3387962"/>
            <a:ext cx="291240" cy="280196"/>
          </a:xfrm>
          <a:prstGeom prst="ellipse">
            <a:avLst/>
          </a:prstGeom>
          <a:noFill/>
          <a:ln>
            <a:solidFill>
              <a:srgbClr val="F86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A100A5E-6851-4205-9F58-C632A1511058}"/>
              </a:ext>
            </a:extLst>
          </p:cNvPr>
          <p:cNvSpPr/>
          <p:nvPr/>
        </p:nvSpPr>
        <p:spPr>
          <a:xfrm flipH="1" flipV="1">
            <a:off x="5362935" y="4355192"/>
            <a:ext cx="291240" cy="280196"/>
          </a:xfrm>
          <a:prstGeom prst="ellipse">
            <a:avLst/>
          </a:prstGeom>
          <a:noFill/>
          <a:ln>
            <a:solidFill>
              <a:srgbClr val="F86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0DB509F-0B9A-466D-8E24-5CD4C0DE65C0}"/>
              </a:ext>
            </a:extLst>
          </p:cNvPr>
          <p:cNvSpPr/>
          <p:nvPr/>
        </p:nvSpPr>
        <p:spPr>
          <a:xfrm flipH="1" flipV="1">
            <a:off x="4251102" y="3870534"/>
            <a:ext cx="291240" cy="280196"/>
          </a:xfrm>
          <a:prstGeom prst="ellipse">
            <a:avLst/>
          </a:prstGeom>
          <a:noFill/>
          <a:ln>
            <a:solidFill>
              <a:srgbClr val="F86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584C04F-5678-401B-9DA5-A78F9B4CC3BF}"/>
              </a:ext>
            </a:extLst>
          </p:cNvPr>
          <p:cNvSpPr/>
          <p:nvPr/>
        </p:nvSpPr>
        <p:spPr>
          <a:xfrm flipH="1" flipV="1">
            <a:off x="3913089" y="3474270"/>
            <a:ext cx="291240" cy="280196"/>
          </a:xfrm>
          <a:prstGeom prst="ellipse">
            <a:avLst/>
          </a:prstGeom>
          <a:noFill/>
          <a:ln>
            <a:solidFill>
              <a:srgbClr val="F86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2BB52F9-CB35-4C26-95C7-C098F610FD32}"/>
              </a:ext>
            </a:extLst>
          </p:cNvPr>
          <p:cNvSpPr/>
          <p:nvPr/>
        </p:nvSpPr>
        <p:spPr>
          <a:xfrm flipH="1" flipV="1">
            <a:off x="3857920" y="4083961"/>
            <a:ext cx="291240" cy="280196"/>
          </a:xfrm>
          <a:prstGeom prst="ellipse">
            <a:avLst/>
          </a:prstGeom>
          <a:noFill/>
          <a:ln>
            <a:solidFill>
              <a:srgbClr val="F86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9FDA94E-7002-4BD0-AD39-39C532FD0E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8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0222">
        <p159:morph option="byObject"/>
      </p:transition>
    </mc:Choice>
    <mc:Fallback>
      <p:transition spd="slow" advTm="202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979731" y="3044279"/>
            <a:ext cx="4214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03 </a:t>
            </a:r>
            <a:r>
              <a:rPr lang="ko-KR" altLang="en-US" sz="44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프로젝트 시연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E70F5C2-61E0-44B1-B34B-90F652065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3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602">
        <p159:morph option="byObject"/>
      </p:transition>
    </mc:Choice>
    <mc:Fallback>
      <p:transition spd="slow" advTm="4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시연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6" name="KakaoTalk_20211112_170651686">
            <a:hlinkClick r:id="" action="ppaction://media"/>
            <a:extLst>
              <a:ext uri="{FF2B5EF4-FFF2-40B4-BE49-F238E27FC236}">
                <a16:creationId xmlns:a16="http://schemas.microsoft.com/office/drawing/2014/main" id="{CF640A6D-BA19-4534-BD03-7D1AE06E3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0025" y="971895"/>
            <a:ext cx="9269693" cy="5210386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7939940-AD9C-45B3-8343-520604F9F6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0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2557">
        <p159:morph option="byObject"/>
      </p:transition>
    </mc:Choice>
    <mc:Fallback>
      <p:transition spd="slow" advTm="925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64" objId="6"/>
        <p14:triggerEvt type="onClick" time="764" objId="6"/>
        <p14:stopEvt time="87444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6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9" y="499731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Thank You</a:t>
            </a:r>
            <a:endParaRPr lang="ko-KR" altLang="en-US" sz="6600" b="1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6F30182-54F2-4559-A6C9-1F7BFB2D4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819">
        <p159:morph option="byObject"/>
      </p:transition>
    </mc:Choice>
    <mc:Fallback>
      <p:transition spd="slow" advTm="38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82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E8B84"/>
              </a:clrFrom>
              <a:clrTo>
                <a:srgbClr val="FE8B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t="16425" r="16374" b="22513"/>
          <a:stretch/>
        </p:blipFill>
        <p:spPr>
          <a:xfrm>
            <a:off x="8760995" y="1765851"/>
            <a:ext cx="2410512" cy="332629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2175485" y="655312"/>
            <a:ext cx="2252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Contents</a:t>
            </a:r>
            <a:endParaRPr kumimoji="1" lang="ja-JP" altLang="en-US" sz="4000" b="1" spc="-15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E2B4F-DC4C-4A4C-9C5E-D711C1052C22}"/>
              </a:ext>
            </a:extLst>
          </p:cNvPr>
          <p:cNvSpPr txBox="1"/>
          <p:nvPr/>
        </p:nvSpPr>
        <p:spPr>
          <a:xfrm flipH="1">
            <a:off x="1296592" y="1765851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01</a:t>
            </a:r>
            <a:endParaRPr lang="ko-KR" altLang="en-US" b="1" spc="30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808996F0-36F4-4D51-A076-B851C27E8B32}"/>
              </a:ext>
            </a:extLst>
          </p:cNvPr>
          <p:cNvSpPr txBox="1"/>
          <p:nvPr/>
        </p:nvSpPr>
        <p:spPr>
          <a:xfrm>
            <a:off x="2033961" y="1989317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프로젝트 소개</a:t>
            </a:r>
            <a:endParaRPr kumimoji="1" lang="ja-JP" altLang="en-US" sz="3600" b="1" spc="30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C82AA5-DF9C-4A95-B037-DCFA0116C4EA}"/>
              </a:ext>
            </a:extLst>
          </p:cNvPr>
          <p:cNvSpPr txBox="1"/>
          <p:nvPr/>
        </p:nvSpPr>
        <p:spPr>
          <a:xfrm flipH="1">
            <a:off x="1296592" y="3199467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02</a:t>
            </a:r>
            <a:endParaRPr lang="ko-KR" altLang="en-US" b="1" spc="30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A39D900E-D99D-4E29-B576-D5672C5C6A95}"/>
              </a:ext>
            </a:extLst>
          </p:cNvPr>
          <p:cNvSpPr txBox="1"/>
          <p:nvPr/>
        </p:nvSpPr>
        <p:spPr>
          <a:xfrm>
            <a:off x="2033961" y="3422933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프로젝트 설계</a:t>
            </a:r>
            <a:endParaRPr kumimoji="1" lang="ja-JP" altLang="en-US" sz="3600" b="1" spc="30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219E-3676-482C-B847-482BEA16EA25}"/>
              </a:ext>
            </a:extLst>
          </p:cNvPr>
          <p:cNvSpPr txBox="1"/>
          <p:nvPr/>
        </p:nvSpPr>
        <p:spPr>
          <a:xfrm flipH="1">
            <a:off x="1296592" y="4633083"/>
            <a:ext cx="73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30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03</a:t>
            </a:r>
            <a:endParaRPr lang="ko-KR" altLang="en-US" b="1" spc="30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7" name="テキスト ボックス 2">
            <a:extLst>
              <a:ext uri="{FF2B5EF4-FFF2-40B4-BE49-F238E27FC236}">
                <a16:creationId xmlns:a16="http://schemas.microsoft.com/office/drawing/2014/main" id="{9867582A-CB71-4CDD-A3EB-859FEDDEC96C}"/>
              </a:ext>
            </a:extLst>
          </p:cNvPr>
          <p:cNvSpPr txBox="1"/>
          <p:nvPr/>
        </p:nvSpPr>
        <p:spPr>
          <a:xfrm>
            <a:off x="2033961" y="4856549"/>
            <a:ext cx="308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프로젝트 시연</a:t>
            </a:r>
            <a:endParaRPr kumimoji="1" lang="ja-JP" altLang="en-US" sz="3600" b="1" spc="300" dirty="0">
              <a:solidFill>
                <a:schemeClr val="bg1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8" name="正方形/長方形 1">
            <a:extLst>
              <a:ext uri="{FF2B5EF4-FFF2-40B4-BE49-F238E27FC236}">
                <a16:creationId xmlns:a16="http://schemas.microsoft.com/office/drawing/2014/main" id="{754C8F0A-452D-4200-9A7C-F4587B9E1F3C}"/>
              </a:ext>
            </a:extLst>
          </p:cNvPr>
          <p:cNvSpPr/>
          <p:nvPr/>
        </p:nvSpPr>
        <p:spPr>
          <a:xfrm>
            <a:off x="1487978" y="2193456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9" name="正方形/長方形 1">
            <a:extLst>
              <a:ext uri="{FF2B5EF4-FFF2-40B4-BE49-F238E27FC236}">
                <a16:creationId xmlns:a16="http://schemas.microsoft.com/office/drawing/2014/main" id="{3DB434FA-EA63-46FB-A814-91CC3F9BC73B}"/>
              </a:ext>
            </a:extLst>
          </p:cNvPr>
          <p:cNvSpPr/>
          <p:nvPr/>
        </p:nvSpPr>
        <p:spPr>
          <a:xfrm>
            <a:off x="1487978" y="3651973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0" name="正方形/長方形 1">
            <a:extLst>
              <a:ext uri="{FF2B5EF4-FFF2-40B4-BE49-F238E27FC236}">
                <a16:creationId xmlns:a16="http://schemas.microsoft.com/office/drawing/2014/main" id="{B045FE97-0A8A-49C4-9912-1ED52C46111C}"/>
              </a:ext>
            </a:extLst>
          </p:cNvPr>
          <p:cNvSpPr/>
          <p:nvPr/>
        </p:nvSpPr>
        <p:spPr>
          <a:xfrm>
            <a:off x="1487978" y="5110490"/>
            <a:ext cx="296326" cy="296326"/>
          </a:xfrm>
          <a:prstGeom prst="rect">
            <a:avLst/>
          </a:prstGeom>
          <a:solidFill>
            <a:schemeClr val="bg1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61718753-E126-42DA-ACBA-62B5B5BAC8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50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713">
        <p159:morph option="byObject"/>
      </p:transition>
    </mc:Choice>
    <mc:Fallback>
      <p:transition spd="slow" advTm="87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962094" y="3044279"/>
            <a:ext cx="4249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01 </a:t>
            </a:r>
            <a:r>
              <a:rPr lang="ko-KR" altLang="en-US" sz="44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프로젝트 소개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273DF7A-C408-4A0F-BCCD-6025F393A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68">
        <p159:morph option="byObject"/>
      </p:transition>
    </mc:Choice>
    <mc:Fallback xmlns="">
      <p:transition spd="slow" advTm="3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13248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F1EB7B-5689-4699-8691-7D13EF37A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093" y="3996037"/>
            <a:ext cx="1739904" cy="167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185665-B8D2-4143-83EC-256C0FEB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325" y="1944375"/>
            <a:ext cx="2269438" cy="167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모임 단색으로 채워진">
            <a:extLst>
              <a:ext uri="{FF2B5EF4-FFF2-40B4-BE49-F238E27FC236}">
                <a16:creationId xmlns:a16="http://schemas.microsoft.com/office/drawing/2014/main" id="{9E40C016-A777-4CCA-9B05-F82542C9F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2122" y="1885028"/>
            <a:ext cx="1792941" cy="1792941"/>
          </a:xfrm>
          <a:prstGeom prst="rect">
            <a:avLst/>
          </a:prstGeom>
        </p:spPr>
      </p:pic>
      <p:pic>
        <p:nvPicPr>
          <p:cNvPr id="14" name="그래픽 13" descr="강의실 단색으로 채워진">
            <a:extLst>
              <a:ext uri="{FF2B5EF4-FFF2-40B4-BE49-F238E27FC236}">
                <a16:creationId xmlns:a16="http://schemas.microsoft.com/office/drawing/2014/main" id="{F790EFE4-508A-46B8-9CF5-42BBD305D5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32121" y="3942565"/>
            <a:ext cx="1792941" cy="1792941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06C6250-E9D3-45F2-9DC7-19D138D920E9}"/>
              </a:ext>
            </a:extLst>
          </p:cNvPr>
          <p:cNvSpPr/>
          <p:nvPr/>
        </p:nvSpPr>
        <p:spPr>
          <a:xfrm>
            <a:off x="4961778" y="3511725"/>
            <a:ext cx="2133600" cy="672353"/>
          </a:xfrm>
          <a:prstGeom prst="rightArrow">
            <a:avLst/>
          </a:prstGeom>
          <a:solidFill>
            <a:srgbClr val="F86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90A6D2AF-D805-407A-A6E1-498549B79248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0" name="正方形/長方形 2">
            <a:extLst>
              <a:ext uri="{FF2B5EF4-FFF2-40B4-BE49-F238E27FC236}">
                <a16:creationId xmlns:a16="http://schemas.microsoft.com/office/drawing/2014/main" id="{C1B91341-E4D3-44E7-A3A1-58C44F335BA0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E0F4C4-3A9B-4852-B6C1-28CE5EC5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66" y="3346275"/>
            <a:ext cx="931254" cy="93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7A349EC-1575-472A-B5B7-BD265E5FB0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3373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273">
        <p159:morph option="byObject"/>
      </p:transition>
    </mc:Choice>
    <mc:Fallback>
      <p:transition spd="slow" advTm="13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828179" y="1838633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7315821" y="1838633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2698796" y="5095278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</a:rPr>
              <a:t>스크립트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8326700" y="5095282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</a:rPr>
              <a:t>북마크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18" name="그래픽 17" descr="자막 단색으로 채워진">
            <a:extLst>
              <a:ext uri="{FF2B5EF4-FFF2-40B4-BE49-F238E27FC236}">
                <a16:creationId xmlns:a16="http://schemas.microsoft.com/office/drawing/2014/main" id="{DC05F1DA-E4EF-414A-A1C5-98C1A981F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5957" y="1942779"/>
            <a:ext cx="2972442" cy="2972442"/>
          </a:xfrm>
          <a:prstGeom prst="rect">
            <a:avLst/>
          </a:prstGeom>
        </p:spPr>
      </p:pic>
      <p:pic>
        <p:nvPicPr>
          <p:cNvPr id="19" name="그래픽 18" descr="별 단색으로 채워진">
            <a:extLst>
              <a:ext uri="{FF2B5EF4-FFF2-40B4-BE49-F238E27FC236}">
                <a16:creationId xmlns:a16="http://schemas.microsoft.com/office/drawing/2014/main" id="{CF760907-FB7F-410B-9E24-8FBACF8ACF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3374" y="2206186"/>
            <a:ext cx="2312894" cy="2312894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9690ED65-4937-4E97-953A-95C4A8A00E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7151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596">
        <p159:morph option="byObject"/>
      </p:transition>
    </mc:Choice>
    <mc:Fallback>
      <p:transition spd="slow" advTm="265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1" grpId="0" animBg="1"/>
      <p:bldP spid="13" grpId="0" animBg="1"/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8CB9AB-8F34-46A7-B937-F16F9FC869B5}"/>
              </a:ext>
            </a:extLst>
          </p:cNvPr>
          <p:cNvSpPr/>
          <p:nvPr/>
        </p:nvSpPr>
        <p:spPr>
          <a:xfrm>
            <a:off x="379919" y="1286540"/>
            <a:ext cx="11565504" cy="511106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9" name="正方形/長方形 1">
            <a:extLst>
              <a:ext uri="{FF2B5EF4-FFF2-40B4-BE49-F238E27FC236}">
                <a16:creationId xmlns:a16="http://schemas.microsoft.com/office/drawing/2014/main" id="{90A6D2AF-D805-407A-A6E1-498549B79248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0" name="正方形/長方形 2">
            <a:extLst>
              <a:ext uri="{FF2B5EF4-FFF2-40B4-BE49-F238E27FC236}">
                <a16:creationId xmlns:a16="http://schemas.microsoft.com/office/drawing/2014/main" id="{C1B91341-E4D3-44E7-A3A1-58C44F335BA0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64EA0143-6CCE-4D4D-9D99-E68EBAD3E77B}"/>
              </a:ext>
            </a:extLst>
          </p:cNvPr>
          <p:cNvSpPr txBox="1"/>
          <p:nvPr/>
        </p:nvSpPr>
        <p:spPr>
          <a:xfrm>
            <a:off x="1820165" y="1927969"/>
            <a:ext cx="411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spc="300" dirty="0">
                <a:solidFill>
                  <a:srgbClr val="404040"/>
                </a:solidFill>
                <a:latin typeface="나눔스퀘어라운드 Regular" panose="020B0600000101010101" pitchFamily="50" charset="-127"/>
              </a:rPr>
              <a:t>Speech-To-Text</a:t>
            </a:r>
            <a:endParaRPr kumimoji="1" lang="ja-JP" altLang="en-US" sz="3600" b="1" spc="300" dirty="0">
              <a:solidFill>
                <a:srgbClr val="404040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7" name="テキスト ボックス 2">
            <a:extLst>
              <a:ext uri="{FF2B5EF4-FFF2-40B4-BE49-F238E27FC236}">
                <a16:creationId xmlns:a16="http://schemas.microsoft.com/office/drawing/2014/main" id="{E2FE73F1-8DC7-4A52-8FF0-BA02F3FFFF7B}"/>
              </a:ext>
            </a:extLst>
          </p:cNvPr>
          <p:cNvSpPr txBox="1"/>
          <p:nvPr/>
        </p:nvSpPr>
        <p:spPr>
          <a:xfrm>
            <a:off x="1820165" y="3361585"/>
            <a:ext cx="614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rgbClr val="404040"/>
                </a:solidFill>
                <a:latin typeface="나눔스퀘어라운드 Regular" panose="020B0600000101010101" pitchFamily="50" charset="-127"/>
              </a:rPr>
              <a:t>화면인식을 통한 북마크 생성</a:t>
            </a:r>
            <a:endParaRPr kumimoji="1" lang="ja-JP" altLang="en-US" sz="3600" b="1" spc="300" dirty="0">
              <a:solidFill>
                <a:srgbClr val="404040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9" name="テキスト ボックス 2">
            <a:extLst>
              <a:ext uri="{FF2B5EF4-FFF2-40B4-BE49-F238E27FC236}">
                <a16:creationId xmlns:a16="http://schemas.microsoft.com/office/drawing/2014/main" id="{165F38DB-7CF0-48AB-8DDF-A4881F71C680}"/>
              </a:ext>
            </a:extLst>
          </p:cNvPr>
          <p:cNvSpPr txBox="1"/>
          <p:nvPr/>
        </p:nvSpPr>
        <p:spPr>
          <a:xfrm>
            <a:off x="1820165" y="4795201"/>
            <a:ext cx="446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rgbClr val="404040"/>
                </a:solidFill>
                <a:latin typeface="나눔스퀘어라운드 Regular" panose="020B0600000101010101" pitchFamily="50" charset="-127"/>
              </a:rPr>
              <a:t>데이터베이스로 관리</a:t>
            </a:r>
            <a:endParaRPr kumimoji="1" lang="ja-JP" altLang="en-US" sz="3600" b="1" spc="300" dirty="0">
              <a:solidFill>
                <a:srgbClr val="404040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30" name="正方形/長方形 1">
            <a:extLst>
              <a:ext uri="{FF2B5EF4-FFF2-40B4-BE49-F238E27FC236}">
                <a16:creationId xmlns:a16="http://schemas.microsoft.com/office/drawing/2014/main" id="{5310F451-1F23-45B7-9EDF-C5277A9B38C0}"/>
              </a:ext>
            </a:extLst>
          </p:cNvPr>
          <p:cNvSpPr/>
          <p:nvPr/>
        </p:nvSpPr>
        <p:spPr>
          <a:xfrm>
            <a:off x="1274182" y="2132108"/>
            <a:ext cx="296326" cy="296326"/>
          </a:xfrm>
          <a:prstGeom prst="rect">
            <a:avLst/>
          </a:prstGeom>
          <a:solidFill>
            <a:srgbClr val="404040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>
              <a:solidFill>
                <a:srgbClr val="404040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31" name="正方形/長方形 1">
            <a:extLst>
              <a:ext uri="{FF2B5EF4-FFF2-40B4-BE49-F238E27FC236}">
                <a16:creationId xmlns:a16="http://schemas.microsoft.com/office/drawing/2014/main" id="{963183A4-C2D6-4A1B-BCEC-0E057185BAE4}"/>
              </a:ext>
            </a:extLst>
          </p:cNvPr>
          <p:cNvSpPr/>
          <p:nvPr/>
        </p:nvSpPr>
        <p:spPr>
          <a:xfrm>
            <a:off x="1274182" y="3590625"/>
            <a:ext cx="296326" cy="296326"/>
          </a:xfrm>
          <a:prstGeom prst="rect">
            <a:avLst/>
          </a:prstGeom>
          <a:solidFill>
            <a:srgbClr val="404040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>
              <a:solidFill>
                <a:srgbClr val="404040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32" name="正方形/長方形 1">
            <a:extLst>
              <a:ext uri="{FF2B5EF4-FFF2-40B4-BE49-F238E27FC236}">
                <a16:creationId xmlns:a16="http://schemas.microsoft.com/office/drawing/2014/main" id="{9C90DFF9-27C0-42A8-96D8-C7EBFF954918}"/>
              </a:ext>
            </a:extLst>
          </p:cNvPr>
          <p:cNvSpPr/>
          <p:nvPr/>
        </p:nvSpPr>
        <p:spPr>
          <a:xfrm>
            <a:off x="1274182" y="5049142"/>
            <a:ext cx="296326" cy="296326"/>
          </a:xfrm>
          <a:prstGeom prst="rect">
            <a:avLst/>
          </a:prstGeom>
          <a:solidFill>
            <a:srgbClr val="404040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>
              <a:solidFill>
                <a:srgbClr val="404040"/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F814F50D-76FF-4AB9-9B30-F558FB285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0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141">
        <p159:morph option="byObject"/>
      </p:transition>
    </mc:Choice>
    <mc:Fallback>
      <p:transition spd="slow" advTm="161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소개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007684-1439-4DB3-AD0B-1506FAA50879}"/>
              </a:ext>
            </a:extLst>
          </p:cNvPr>
          <p:cNvSpPr/>
          <p:nvPr/>
        </p:nvSpPr>
        <p:spPr>
          <a:xfrm>
            <a:off x="1586066" y="2402157"/>
            <a:ext cx="3053141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404040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A15E79-5930-4875-8FC9-66E19A0A9939}"/>
              </a:ext>
            </a:extLst>
          </p:cNvPr>
          <p:cNvSpPr/>
          <p:nvPr/>
        </p:nvSpPr>
        <p:spPr>
          <a:xfrm>
            <a:off x="7513721" y="2402157"/>
            <a:ext cx="3053140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404040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B119959-115B-40DE-A54A-E8A9BA6C9085}"/>
              </a:ext>
            </a:extLst>
          </p:cNvPr>
          <p:cNvSpPr/>
          <p:nvPr/>
        </p:nvSpPr>
        <p:spPr>
          <a:xfrm>
            <a:off x="4244195" y="2128919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404040"/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E18BE-95C1-4D24-BFCE-C9017C0440B6}"/>
              </a:ext>
            </a:extLst>
          </p:cNvPr>
          <p:cNvSpPr txBox="1"/>
          <p:nvPr/>
        </p:nvSpPr>
        <p:spPr>
          <a:xfrm>
            <a:off x="4911601" y="4746917"/>
            <a:ext cx="2318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404040"/>
                </a:solidFill>
                <a:latin typeface="나눔스퀘어라운드 Regular" panose="020B0600000101010101" pitchFamily="50" charset="-127"/>
              </a:rPr>
              <a:t>비대면</a:t>
            </a:r>
            <a:r>
              <a:rPr lang="ko-KR" altLang="en-US" sz="2400" b="1" dirty="0">
                <a:solidFill>
                  <a:srgbClr val="404040"/>
                </a:solidFill>
                <a:latin typeface="나눔스퀘어라운드 Regular" panose="020B0600000101010101" pitchFamily="50" charset="-127"/>
              </a:rPr>
              <a:t> 능률 향상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61A08-08AA-4089-84D0-4BEDEFC29D7F}"/>
              </a:ext>
            </a:extLst>
          </p:cNvPr>
          <p:cNvSpPr txBox="1"/>
          <p:nvPr/>
        </p:nvSpPr>
        <p:spPr>
          <a:xfrm>
            <a:off x="8495910" y="4719769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04040"/>
                </a:solidFill>
                <a:latin typeface="나눔스퀘어라운드 Regular" panose="020B0600000101010101" pitchFamily="50" charset="-127"/>
              </a:rPr>
              <a:t>사후 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7E979-A37A-4844-B188-B6694BA007E8}"/>
              </a:ext>
            </a:extLst>
          </p:cNvPr>
          <p:cNvSpPr txBox="1"/>
          <p:nvPr/>
        </p:nvSpPr>
        <p:spPr>
          <a:xfrm>
            <a:off x="2646136" y="475309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04040"/>
                </a:solidFill>
                <a:latin typeface="나눔스퀘어라운드 Regular" panose="020B0600000101010101" pitchFamily="50" charset="-127"/>
              </a:rPr>
              <a:t>편리함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33E59D7-B845-42AA-B577-C307C644F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3" b="17583"/>
          <a:stretch/>
        </p:blipFill>
        <p:spPr>
          <a:xfrm>
            <a:off x="2182944" y="2738215"/>
            <a:ext cx="2337166" cy="1974905"/>
          </a:xfrm>
          <a:prstGeom prst="rect">
            <a:avLst/>
          </a:prstGeom>
        </p:spPr>
      </p:pic>
      <p:pic>
        <p:nvPicPr>
          <p:cNvPr id="24" name="그래픽 23" descr="도구 단색으로 채워진">
            <a:extLst>
              <a:ext uri="{FF2B5EF4-FFF2-40B4-BE49-F238E27FC236}">
                <a16:creationId xmlns:a16="http://schemas.microsoft.com/office/drawing/2014/main" id="{7EEBB657-E942-4D4D-8FAC-A4D56005A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8185" y="2950655"/>
            <a:ext cx="1644210" cy="1644210"/>
          </a:xfrm>
          <a:prstGeom prst="rect">
            <a:avLst/>
          </a:prstGeom>
        </p:spPr>
      </p:pic>
      <p:pic>
        <p:nvPicPr>
          <p:cNvPr id="25" name="그래픽 24" descr="인터넷 단색으로 채워진">
            <a:extLst>
              <a:ext uri="{FF2B5EF4-FFF2-40B4-BE49-F238E27FC236}">
                <a16:creationId xmlns:a16="http://schemas.microsoft.com/office/drawing/2014/main" id="{10BE16FC-7C21-4F58-92BF-34B0D82FF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6988" y="2798604"/>
            <a:ext cx="1948313" cy="1948313"/>
          </a:xfrm>
          <a:prstGeom prst="rect">
            <a:avLst/>
          </a:prstGeom>
        </p:spPr>
      </p:pic>
      <p:sp>
        <p:nvSpPr>
          <p:cNvPr id="27" name="テキスト ボックス 8">
            <a:extLst>
              <a:ext uri="{FF2B5EF4-FFF2-40B4-BE49-F238E27FC236}">
                <a16:creationId xmlns:a16="http://schemas.microsoft.com/office/drawing/2014/main" id="{AB47D006-4068-456F-8DCC-0733B643F00A}"/>
              </a:ext>
            </a:extLst>
          </p:cNvPr>
          <p:cNvSpPr txBox="1"/>
          <p:nvPr/>
        </p:nvSpPr>
        <p:spPr>
          <a:xfrm>
            <a:off x="2420780" y="160761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</a:rPr>
              <a:t>기대 효과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9F34DA6-F133-4380-A112-F20F1D1E1F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1828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498">
        <p159:morph option="byObject"/>
      </p:transition>
    </mc:Choice>
    <mc:Fallback>
      <p:transition spd="slow" advTm="14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 animBg="1"/>
      <p:bldP spid="14" grpId="0" animBg="1"/>
      <p:bldP spid="16" grpId="0" animBg="1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767B"/>
            </a:gs>
            <a:gs pos="30000">
              <a:srgbClr val="F8ADA8"/>
            </a:gs>
            <a:gs pos="78000">
              <a:srgbClr val="D8C9C6"/>
            </a:gs>
            <a:gs pos="100000">
              <a:srgbClr val="AFD7D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740888" y="2910508"/>
            <a:ext cx="4710223" cy="1036983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942A6-6B66-4A6F-A44A-5A6FFAB9CDB9}"/>
              </a:ext>
            </a:extLst>
          </p:cNvPr>
          <p:cNvSpPr txBox="1"/>
          <p:nvPr/>
        </p:nvSpPr>
        <p:spPr>
          <a:xfrm>
            <a:off x="3962096" y="3044279"/>
            <a:ext cx="4249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02 </a:t>
            </a:r>
            <a:r>
              <a:rPr lang="ko-KR" altLang="en-US" sz="4400" b="1" dirty="0">
                <a:solidFill>
                  <a:schemeClr val="bg1"/>
                </a:solidFill>
                <a:latin typeface="나눔스퀘어라운드 Regular" panose="020B0600000101010101" pitchFamily="50" charset="-127"/>
              </a:rPr>
              <a:t>프로젝트 설계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DB0ABE4-9F04-43E4-8535-6614ABE5D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89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260">
        <p159:morph option="byObject"/>
      </p:transition>
    </mc:Choice>
    <mc:Fallback>
      <p:transition spd="slow" advTm="42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37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프로젝트 설계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Regular" panose="020B0600000101010101" pitchFamily="50" charset="-127"/>
              </a:rPr>
              <a:t>PART 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sp>
        <p:nvSpPr>
          <p:cNvPr id="17" name="テキスト ボックス 8">
            <a:extLst>
              <a:ext uri="{FF2B5EF4-FFF2-40B4-BE49-F238E27FC236}">
                <a16:creationId xmlns:a16="http://schemas.microsoft.com/office/drawing/2014/main" id="{C5B4AA31-E937-46B6-B55B-71C602829018}"/>
              </a:ext>
            </a:extLst>
          </p:cNvPr>
          <p:cNvSpPr txBox="1"/>
          <p:nvPr/>
        </p:nvSpPr>
        <p:spPr>
          <a:xfrm>
            <a:off x="1029734" y="1607618"/>
            <a:ext cx="3232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</a:rPr>
              <a:t>STT(Speech-To-Text)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Regular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F871B24-5E88-49C2-9EB8-8C218FF37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40" y="3046513"/>
            <a:ext cx="2188508" cy="14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DD33AB7-3F6C-46BF-8E4D-72AE713610F3}"/>
              </a:ext>
            </a:extLst>
          </p:cNvPr>
          <p:cNvSpPr/>
          <p:nvPr/>
        </p:nvSpPr>
        <p:spPr>
          <a:xfrm rot="1800000">
            <a:off x="7116648" y="3010873"/>
            <a:ext cx="564777" cy="3259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pic>
        <p:nvPicPr>
          <p:cNvPr id="21" name="그래픽 20" descr="자막 단색으로 채워진">
            <a:extLst>
              <a:ext uri="{FF2B5EF4-FFF2-40B4-BE49-F238E27FC236}">
                <a16:creationId xmlns:a16="http://schemas.microsoft.com/office/drawing/2014/main" id="{BA2751D4-B83D-4592-BEF1-BAA6EBABB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0886" y="4692821"/>
            <a:ext cx="1649506" cy="16495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842F557-8515-4E65-8248-226ABADF8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58" y="1340426"/>
            <a:ext cx="2443162" cy="183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7699A50C-102C-4756-83FB-7A23ED7BB3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31" y="3071919"/>
            <a:ext cx="2973029" cy="148651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C0D6673-C039-492E-8EC4-0B8E8CAD5296}"/>
              </a:ext>
            </a:extLst>
          </p:cNvPr>
          <p:cNvSpPr/>
          <p:nvPr/>
        </p:nvSpPr>
        <p:spPr>
          <a:xfrm rot="19800000">
            <a:off x="4004626" y="2910370"/>
            <a:ext cx="564777" cy="3259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6DEBE6C-2FF7-41F5-A9D1-097C1950D838}"/>
              </a:ext>
            </a:extLst>
          </p:cNvPr>
          <p:cNvSpPr/>
          <p:nvPr/>
        </p:nvSpPr>
        <p:spPr>
          <a:xfrm rot="9000000">
            <a:off x="6707894" y="4575855"/>
            <a:ext cx="1190218" cy="32596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나눔스퀘어라운드 Regular" panose="020B0600000101010101" pitchFamily="50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DD2FD51-B9F0-4CC1-9D51-9283CE209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78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9205">
        <p159:morph option="byObject"/>
      </p:transition>
    </mc:Choice>
    <mc:Fallback>
      <p:transition spd="slow" advTm="19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.7|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3.8|4.9"/>
</p:tagLst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215</Words>
  <Application>Microsoft Office PowerPoint</Application>
  <PresentationFormat>와이드스크린</PresentationFormat>
  <Paragraphs>76</Paragraphs>
  <Slides>16</Slides>
  <Notes>0</Notes>
  <HiddenSlides>0</HiddenSlides>
  <MMClips>17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나눔스퀘어라운드 Regular</vt:lpstr>
      <vt:lpstr>Arial</vt:lpstr>
      <vt:lpstr>Consolas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오지훈</cp:lastModifiedBy>
  <cp:revision>32</cp:revision>
  <dcterms:created xsi:type="dcterms:W3CDTF">2018-12-07T00:32:38Z</dcterms:created>
  <dcterms:modified xsi:type="dcterms:W3CDTF">2021-11-12T09:25:16Z</dcterms:modified>
</cp:coreProperties>
</file>